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14"/>
  </p:notesMasterIdLst>
  <p:sldIdLst>
    <p:sldId id="256" r:id="rId5"/>
    <p:sldId id="301" r:id="rId6"/>
    <p:sldId id="258" r:id="rId7"/>
    <p:sldId id="302" r:id="rId8"/>
    <p:sldId id="303" r:id="rId9"/>
    <p:sldId id="304" r:id="rId10"/>
    <p:sldId id="305" r:id="rId11"/>
    <p:sldId id="306" r:id="rId12"/>
    <p:sldId id="30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5934"/>
  </p:normalViewPr>
  <p:slideViewPr>
    <p:cSldViewPr snapToGrid="0">
      <p:cViewPr varScale="1">
        <p:scale>
          <a:sx n="106" d="100"/>
          <a:sy n="106" d="100"/>
        </p:scale>
        <p:origin x="2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3451-F71A-45EA-8B10-04A09C28CC19}" type="datetimeFigureOut">
              <a:rPr lang="en-US" smtClean="0"/>
              <a:t>1/14/2023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B270D-091D-4ED2-8C85-0898DD7D9F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874663"/>
            <a:ext cx="4650901" cy="2334637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8D7A558-4107-4032-8E5F-99B445369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84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Subtitle 2">
            <a:extLst>
              <a:ext uri="{FF2B5EF4-FFF2-40B4-BE49-F238E27FC236}">
                <a16:creationId xmlns:a16="http://schemas.microsoft.com/office/drawing/2014/main" id="{6B5BCC80-B184-4F6C-B3E3-CFC7F4C41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4113213"/>
            <a:ext cx="4636800" cy="1655762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>
                <a:cs typeface="Calibri"/>
              </a:rPr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>
            <a:normAutofit/>
          </a:bodyPr>
          <a:lstStyle>
            <a:lvl1pPr algn="ctr">
              <a:defRPr/>
            </a:lvl1pPr>
          </a:lstStyle>
          <a:p>
            <a:pPr marL="0" indent="0" algn="ctr">
              <a:buNone/>
            </a:pPr>
            <a:r>
              <a:rPr lang="en-US" dirty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46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376C93AE-577A-4E39-B37B-F54DD619E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6175" y="2876550"/>
            <a:ext cx="4819650" cy="2875321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F41F26-BFC3-471C-AEBF-8D613043F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9766" y="716800"/>
            <a:ext cx="3838575" cy="5583025"/>
            <a:chOff x="199766" y="716800"/>
            <a:chExt cx="3838575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3F709F-F0BC-4149-B83C-D6E0B13F9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5C5EF830-776D-4D9D-B2AD-E2EF27FE2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81">
                <a:extLst>
                  <a:ext uri="{FF2B5EF4-FFF2-40B4-BE49-F238E27FC236}">
                    <a16:creationId xmlns:a16="http://schemas.microsoft.com/office/drawing/2014/main" id="{24555386-DD07-47B5-8731-6188F04409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61">
                <a:extLst>
                  <a:ext uri="{FF2B5EF4-FFF2-40B4-BE49-F238E27FC236}">
                    <a16:creationId xmlns:a16="http://schemas.microsoft.com/office/drawing/2014/main" id="{98AACD5A-587D-4523-8687-E39554A9EE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78">
                <a:extLst>
                  <a:ext uri="{FF2B5EF4-FFF2-40B4-BE49-F238E27FC236}">
                    <a16:creationId xmlns:a16="http://schemas.microsoft.com/office/drawing/2014/main" id="{056E6FE3-AE0B-4665-BDC4-C43B088EA3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84">
                <a:extLst>
                  <a:ext uri="{FF2B5EF4-FFF2-40B4-BE49-F238E27FC236}">
                    <a16:creationId xmlns:a16="http://schemas.microsoft.com/office/drawing/2014/main" id="{3341E111-158B-46EB-85CF-76ACE2E63E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B6BAC346-F465-42C1-B326-511CDAAFCD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60">
                <a:extLst>
                  <a:ext uri="{FF2B5EF4-FFF2-40B4-BE49-F238E27FC236}">
                    <a16:creationId xmlns:a16="http://schemas.microsoft.com/office/drawing/2014/main" id="{41EFAE7C-FB00-406B-B543-258ECBA85C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id="{7B8E44F7-B4B5-407F-8CBF-2EF396585A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Freeform 62">
                <a:extLst>
                  <a:ext uri="{FF2B5EF4-FFF2-40B4-BE49-F238E27FC236}">
                    <a16:creationId xmlns:a16="http://schemas.microsoft.com/office/drawing/2014/main" id="{E5CB4BB7-46DD-4D14-AF85-0E13EFBA67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65">
                <a:extLst>
                  <a:ext uri="{FF2B5EF4-FFF2-40B4-BE49-F238E27FC236}">
                    <a16:creationId xmlns:a16="http://schemas.microsoft.com/office/drawing/2014/main" id="{F7F8EDDC-B124-4CF0-9C0B-036D7E920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F9979D20-23CA-44BF-94E4-277FAA877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" name="Freeform 82">
                <a:extLst>
                  <a:ext uri="{FF2B5EF4-FFF2-40B4-BE49-F238E27FC236}">
                    <a16:creationId xmlns:a16="http://schemas.microsoft.com/office/drawing/2014/main" id="{64DA53E4-1E27-44B2-9EA5-375E3D20A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Freeform 85">
                <a:extLst>
                  <a:ext uri="{FF2B5EF4-FFF2-40B4-BE49-F238E27FC236}">
                    <a16:creationId xmlns:a16="http://schemas.microsoft.com/office/drawing/2014/main" id="{AF41DBD5-F7CA-43C7-B477-6E93D8DC0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" name="Freeform 88">
                <a:extLst>
                  <a:ext uri="{FF2B5EF4-FFF2-40B4-BE49-F238E27FC236}">
                    <a16:creationId xmlns:a16="http://schemas.microsoft.com/office/drawing/2014/main" id="{8DE355CC-A733-4109-AC9E-4E5E96E355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60E99C1-AC1B-4267-A404-07CA28EA1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>
                  <a:extLst>
                    <a:ext uri="{FF2B5EF4-FFF2-40B4-BE49-F238E27FC236}">
                      <a16:creationId xmlns:a16="http://schemas.microsoft.com/office/drawing/2014/main" id="{46BA754B-AF8C-4E32-B5D4-BD2CA1341E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2" name="Line 66">
                  <a:extLst>
                    <a:ext uri="{FF2B5EF4-FFF2-40B4-BE49-F238E27FC236}">
                      <a16:creationId xmlns:a16="http://schemas.microsoft.com/office/drawing/2014/main" id="{AA7154F4-DAA9-42B8-9C79-E7D89EB926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3" name="Line 67">
                  <a:extLst>
                    <a:ext uri="{FF2B5EF4-FFF2-40B4-BE49-F238E27FC236}">
                      <a16:creationId xmlns:a16="http://schemas.microsoft.com/office/drawing/2014/main" id="{CFCCE002-4181-4663-B8B4-5B5CC711B8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4" name="Line 80">
                  <a:extLst>
                    <a:ext uri="{FF2B5EF4-FFF2-40B4-BE49-F238E27FC236}">
                      <a16:creationId xmlns:a16="http://schemas.microsoft.com/office/drawing/2014/main" id="{B3C1286A-A92F-45A8-A144-C4EBF3B8BC1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5" name="Line 83">
                  <a:extLst>
                    <a:ext uri="{FF2B5EF4-FFF2-40B4-BE49-F238E27FC236}">
                      <a16:creationId xmlns:a16="http://schemas.microsoft.com/office/drawing/2014/main" id="{31993490-8FCD-4048-A2E8-0A217FF656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6" name="Line 86">
                  <a:extLst>
                    <a:ext uri="{FF2B5EF4-FFF2-40B4-BE49-F238E27FC236}">
                      <a16:creationId xmlns:a16="http://schemas.microsoft.com/office/drawing/2014/main" id="{33AF3440-700A-44B0-A0D1-1E6301F187D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" name="Line 89">
                  <a:extLst>
                    <a:ext uri="{FF2B5EF4-FFF2-40B4-BE49-F238E27FC236}">
                      <a16:creationId xmlns:a16="http://schemas.microsoft.com/office/drawing/2014/main" id="{F17E7CAB-5E29-47AC-91E8-B488D357FB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713AE0B-3A03-4CCB-B15E-CAF75D855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4CC0330-760F-4B4E-BE37-D345B5B2E8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B6C8306-3715-4107-BA99-68EB308CA19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5A4B3797-F2A4-43E3-B8F8-8BC4B0FBDE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>
                  <a:extLst>
                    <a:ext uri="{FF2B5EF4-FFF2-40B4-BE49-F238E27FC236}">
                      <a16:creationId xmlns:a16="http://schemas.microsoft.com/office/drawing/2014/main" id="{BB27766D-84D5-4D02-AE36-3149427B229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Rectangle 30">
                  <a:extLst>
                    <a:ext uri="{FF2B5EF4-FFF2-40B4-BE49-F238E27FC236}">
                      <a16:creationId xmlns:a16="http://schemas.microsoft.com/office/drawing/2014/main" id="{8F1C8A62-8495-422A-9A73-9C59C603F62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CEBFBC-BC6E-4C5F-BEC4-DD2079D8E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69A298F-AA6C-4139-992B-E27C085461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72AA363-33A2-4979-9DE5-9FA8ACADE0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3822750-6B8C-4F83-9CAD-F924EF493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523E1A-71CD-4B09-A4F4-07F86003B4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169972B1-6443-4F74-80F9-BB4943CD30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EB69F32F-40CA-458E-B833-E909ADFDD93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5B2FEC36-803B-49C9-8313-D558457B25A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178F1E3-F49B-4E7A-BA5C-B2BFD9A63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9F18055A-6D8B-4373-A010-59AE8C8138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2612E838-0F14-4DE7-AD23-6A83078511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AF3F8EED-B567-43E0-8B31-5A5E7AFB2D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52B8C31-9649-4E69-B31C-D77394EE2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69D1249-EDCC-41AC-BA08-E670FB4E3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>
                <a:extLst>
                  <a:ext uri="{FF2B5EF4-FFF2-40B4-BE49-F238E27FC236}">
                    <a16:creationId xmlns:a16="http://schemas.microsoft.com/office/drawing/2014/main" id="{EA5EA6EB-846A-4897-AE83-5BDD96A4F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9" name="Freeform 81">
                <a:extLst>
                  <a:ext uri="{FF2B5EF4-FFF2-40B4-BE49-F238E27FC236}">
                    <a16:creationId xmlns:a16="http://schemas.microsoft.com/office/drawing/2014/main" id="{185EF0DB-BE87-4CDD-823B-E665113797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0" name="Freeform 61">
                <a:extLst>
                  <a:ext uri="{FF2B5EF4-FFF2-40B4-BE49-F238E27FC236}">
                    <a16:creationId xmlns:a16="http://schemas.microsoft.com/office/drawing/2014/main" id="{9AC9E234-4400-46EB-92D7-9B53A68B9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1" name="Freeform 78">
                <a:extLst>
                  <a:ext uri="{FF2B5EF4-FFF2-40B4-BE49-F238E27FC236}">
                    <a16:creationId xmlns:a16="http://schemas.microsoft.com/office/drawing/2014/main" id="{A0C06F74-3085-4BB3-9758-D974159759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id="{9EA54D9F-32B0-4B48-B93A-B5A9E3DC6B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3" name="Freeform 87">
                <a:extLst>
                  <a:ext uri="{FF2B5EF4-FFF2-40B4-BE49-F238E27FC236}">
                    <a16:creationId xmlns:a16="http://schemas.microsoft.com/office/drawing/2014/main" id="{3858A715-B583-4779-A1D2-86822F2CB8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id="{ECAE61B9-0396-4F89-85E9-EB174D639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46E4F030-726A-40ED-810F-C9F2379183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id="{B3148C64-AE70-4F9D-B6CE-5C92B9922B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7" name="Freeform 65">
                <a:extLst>
                  <a:ext uri="{FF2B5EF4-FFF2-40B4-BE49-F238E27FC236}">
                    <a16:creationId xmlns:a16="http://schemas.microsoft.com/office/drawing/2014/main" id="{78C97992-BC56-40D7-A639-3D314871C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id="{469CAD99-0EFE-4B8E-922B-0C2BCFFD5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9" name="Freeform 82">
                <a:extLst>
                  <a:ext uri="{FF2B5EF4-FFF2-40B4-BE49-F238E27FC236}">
                    <a16:creationId xmlns:a16="http://schemas.microsoft.com/office/drawing/2014/main" id="{1D00B441-E5A3-4411-9B05-8E09BFF62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" name="Freeform 85">
                <a:extLst>
                  <a:ext uri="{FF2B5EF4-FFF2-40B4-BE49-F238E27FC236}">
                    <a16:creationId xmlns:a16="http://schemas.microsoft.com/office/drawing/2014/main" id="{3FFE4E0B-A703-4655-B55F-44B3A3902F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" name="Freeform 88">
                <a:extLst>
                  <a:ext uri="{FF2B5EF4-FFF2-40B4-BE49-F238E27FC236}">
                    <a16:creationId xmlns:a16="http://schemas.microsoft.com/office/drawing/2014/main" id="{F19632C2-B953-4CD1-9EAA-5C1FEA3EF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BDC3951-9E4C-4062-9B43-3038D9058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>
                  <a:extLst>
                    <a:ext uri="{FF2B5EF4-FFF2-40B4-BE49-F238E27FC236}">
                      <a16:creationId xmlns:a16="http://schemas.microsoft.com/office/drawing/2014/main" id="{2764EF0E-A104-46C9-B242-778009E49E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" name="Line 66">
                  <a:extLst>
                    <a:ext uri="{FF2B5EF4-FFF2-40B4-BE49-F238E27FC236}">
                      <a16:creationId xmlns:a16="http://schemas.microsoft.com/office/drawing/2014/main" id="{D0A8B652-41E0-456C-9C9F-1F0EC00891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" name="Line 67">
                  <a:extLst>
                    <a:ext uri="{FF2B5EF4-FFF2-40B4-BE49-F238E27FC236}">
                      <a16:creationId xmlns:a16="http://schemas.microsoft.com/office/drawing/2014/main" id="{802E547A-C876-460C-B6A4-BCE8D39DA0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" name="Line 80">
                  <a:extLst>
                    <a:ext uri="{FF2B5EF4-FFF2-40B4-BE49-F238E27FC236}">
                      <a16:creationId xmlns:a16="http://schemas.microsoft.com/office/drawing/2014/main" id="{00363E6C-7B8D-4E1D-A93E-E73306E130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" name="Line 83">
                  <a:extLst>
                    <a:ext uri="{FF2B5EF4-FFF2-40B4-BE49-F238E27FC236}">
                      <a16:creationId xmlns:a16="http://schemas.microsoft.com/office/drawing/2014/main" id="{206E174F-B8D0-4FFD-A1B5-56BFC5CCE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8" name="Line 86">
                  <a:extLst>
                    <a:ext uri="{FF2B5EF4-FFF2-40B4-BE49-F238E27FC236}">
                      <a16:creationId xmlns:a16="http://schemas.microsoft.com/office/drawing/2014/main" id="{3A10191E-76B5-4841-B32D-0DF6EAB639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9" name="Line 89">
                  <a:extLst>
                    <a:ext uri="{FF2B5EF4-FFF2-40B4-BE49-F238E27FC236}">
                      <a16:creationId xmlns:a16="http://schemas.microsoft.com/office/drawing/2014/main" id="{CF67EF0B-5FE7-4D99-8B38-95B1706F07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B39CF0F-2997-4D96-8F17-211C97D87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408937D-7FFE-4D6C-AF79-1F60035CC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49AA60A-BD5D-4647-AE8A-DF411C654B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F335D2B-768D-4700-A35C-F54A7BD3525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>
                  <a:extLst>
                    <a:ext uri="{FF2B5EF4-FFF2-40B4-BE49-F238E27FC236}">
                      <a16:creationId xmlns:a16="http://schemas.microsoft.com/office/drawing/2014/main" id="{B6F1EDEE-EDB1-4759-9339-8F60B631A31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Rectangle 30">
                  <a:extLst>
                    <a:ext uri="{FF2B5EF4-FFF2-40B4-BE49-F238E27FC236}">
                      <a16:creationId xmlns:a16="http://schemas.microsoft.com/office/drawing/2014/main" id="{305D4D3B-BD5E-44BE-BE6A-4C91845930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0748E9E-1F8D-4FB9-89D6-F5B35B504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56CFFBA-D942-451F-B4E0-133DEA264B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B25F38B-03B2-435D-82ED-142D2AB4D19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1A0A593-F414-4B02-A355-AC7A50A7E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BA06E81-194E-43F2-B418-BF8101EAAE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>
                  <a:extLst>
                    <a:ext uri="{FF2B5EF4-FFF2-40B4-BE49-F238E27FC236}">
                      <a16:creationId xmlns:a16="http://schemas.microsoft.com/office/drawing/2014/main" id="{ABE6BF78-8FF2-4595-9072-48ACEBE207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8" name="Freeform 69">
                  <a:extLst>
                    <a:ext uri="{FF2B5EF4-FFF2-40B4-BE49-F238E27FC236}">
                      <a16:creationId xmlns:a16="http://schemas.microsoft.com/office/drawing/2014/main" id="{E182745B-1C12-49AC-97AD-501D806E9F6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9" name="Line 70">
                  <a:extLst>
                    <a:ext uri="{FF2B5EF4-FFF2-40B4-BE49-F238E27FC236}">
                      <a16:creationId xmlns:a16="http://schemas.microsoft.com/office/drawing/2014/main" id="{56B38515-A1C4-46D9-AEC6-E55E1CB733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9A4424F-2DA0-4E5A-9291-0A5FCE5575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8609BA22-8E70-41AA-BACA-C9F8A789B2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C2F49FC5-EFC3-4A02-9782-EC06564A94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" name="Line 70">
                  <a:extLst>
                    <a:ext uri="{FF2B5EF4-FFF2-40B4-BE49-F238E27FC236}">
                      <a16:creationId xmlns:a16="http://schemas.microsoft.com/office/drawing/2014/main" id="{782187F0-090B-4C65-B604-5DD33B4FF2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43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7C0FA93-7C0D-4CC0-BB42-DF569688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563402"/>
            <a:ext cx="4075200" cy="2058573"/>
          </a:xfrm>
        </p:spPr>
        <p:txBody>
          <a:bodyPr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7">
            <a:extLst>
              <a:ext uri="{FF2B5EF4-FFF2-40B4-BE49-F238E27FC236}">
                <a16:creationId xmlns:a16="http://schemas.microsoft.com/office/drawing/2014/main" id="{C2777538-58E6-494C-A27B-B70346B0F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4248000"/>
            <a:ext cx="4075200" cy="1520975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9D32952-2D0C-4A3E-9354-E014C71789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4800" y="563563"/>
            <a:ext cx="4995863" cy="27066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FA415D-7F98-4C81-A18F-A114BF021C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4800" y="3587750"/>
            <a:ext cx="4995863" cy="26987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6D3DA45-FD99-405B-8BF9-260DD97C0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C2A03C-F372-4C6D-929D-FD97AD439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FEDBB3-0BD6-41BC-BB57-9FEC2E96C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D12B81D-3F14-4DA1-BECA-6698248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id="{EA11E57D-88DD-4899-907A-2A5772002F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id="{7A5AEE18-30A4-4777-975F-02D107A171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id="{39EA21FB-AE36-478E-9770-CB84281439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45D5C4-2D3A-4F84-BED1-D9B75234B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>
                  <a:extLst>
                    <a:ext uri="{FF2B5EF4-FFF2-40B4-BE49-F238E27FC236}">
                      <a16:creationId xmlns:a16="http://schemas.microsoft.com/office/drawing/2014/main" id="{259762E8-7432-4501-9FE5-92B04D37C7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" name="Freeform 69">
                  <a:extLst>
                    <a:ext uri="{FF2B5EF4-FFF2-40B4-BE49-F238E27FC236}">
                      <a16:creationId xmlns:a16="http://schemas.microsoft.com/office/drawing/2014/main" id="{FF91FD3E-0148-4B50-8906-7D9CD382A3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506FA1AD-488A-4FD4-A79F-4343698EA7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3872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05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595"/>
            <a:ext cx="10515600" cy="4154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56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726" y="4217899"/>
            <a:ext cx="4079874" cy="1132373"/>
          </a:xfrm>
        </p:spPr>
        <p:txBody>
          <a:bodyPr anchor="t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726" y="1541995"/>
            <a:ext cx="4079874" cy="2457819"/>
          </a:xfrm>
        </p:spPr>
        <p:txBody>
          <a:bodyPr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32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0B6C055-B48A-412B-88B0-737289AC0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750" y="536575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AE13F241-D0A7-491D-81D3-CB6450291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4887" y="543842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DC189B8E-5A5B-400F-8F5F-63F61759E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642" y="3563566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42">
            <a:extLst>
              <a:ext uri="{FF2B5EF4-FFF2-40B4-BE49-F238E27FC236}">
                <a16:creationId xmlns:a16="http://schemas.microsoft.com/office/drawing/2014/main" id="{07055732-D9B3-42AF-9ADA-0D1F8DC2D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4779" y="3570833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Date Placeholder 47">
            <a:extLst>
              <a:ext uri="{FF2B5EF4-FFF2-40B4-BE49-F238E27FC236}">
                <a16:creationId xmlns:a16="http://schemas.microsoft.com/office/drawing/2014/main" id="{5B51C357-082C-45A5-80C8-69FD4B94D329}"/>
              </a:ext>
            </a:extLst>
          </p:cNvPr>
          <p:cNvSpPr txBox="1">
            <a:spLocks/>
          </p:cNvSpPr>
          <p:nvPr userDrawn="1"/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ED9792-4CB9-419E-9961-050A9E00E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EC9E08-1228-4409-88CC-9D1927E8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8100000" flipH="1">
            <a:off x="6674373" y="402322"/>
            <a:ext cx="641184" cy="1069728"/>
            <a:chOff x="6484111" y="2967038"/>
            <a:chExt cx="641184" cy="1069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892AB7-AE89-4F73-AE0D-3503473E251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734AFAA3-AA68-425A-834B-00F9D369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:a16="http://schemas.microsoft.com/office/drawing/2014/main" id="{36ED0F24-8619-4AED-A07A-D075DF2AF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Line 70">
                <a:extLst>
                  <a:ext uri="{FF2B5EF4-FFF2-40B4-BE49-F238E27FC236}">
                    <a16:creationId xmlns:a16="http://schemas.microsoft.com/office/drawing/2014/main" id="{21E04150-0D06-4DFB-A73B-66DED0A5C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3C053E-6843-4D44-A64D-A37FD38410B0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84DD506-3B91-4CE4-AE62-8E2FCA17D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id="{18C6659C-7CBF-419E-B2AB-53A6FBB4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" name="Line 70">
                <a:extLst>
                  <a:ext uri="{FF2B5EF4-FFF2-40B4-BE49-F238E27FC236}">
                    <a16:creationId xmlns:a16="http://schemas.microsoft.com/office/drawing/2014/main" id="{C7B1B371-3EFF-4F0E-8B44-1A397B69D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9" name="Footer Placeholder 48">
            <a:extLst>
              <a:ext uri="{FF2B5EF4-FFF2-40B4-BE49-F238E27FC236}">
                <a16:creationId xmlns:a16="http://schemas.microsoft.com/office/drawing/2014/main" id="{B217CCF8-D1B0-4B96-AF9D-78BFAEE6D77D}"/>
              </a:ext>
            </a:extLst>
          </p:cNvPr>
          <p:cNvSpPr txBox="1">
            <a:spLocks/>
          </p:cNvSpPr>
          <p:nvPr userDrawn="1"/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Sample Footer Text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15108B9-F897-467F-809F-6A4A2AE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900000" flipH="1">
            <a:off x="11020475" y="5368081"/>
            <a:ext cx="641184" cy="1069728"/>
            <a:chOff x="6484111" y="2967038"/>
            <a:chExt cx="641184" cy="106972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413051-FD79-4060-A702-60F38BF4A35C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id="{B764F2D9-1B19-42EA-9AF0-6050DDABA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" name="Freeform 69">
                <a:extLst>
                  <a:ext uri="{FF2B5EF4-FFF2-40B4-BE49-F238E27FC236}">
                    <a16:creationId xmlns:a16="http://schemas.microsoft.com/office/drawing/2014/main" id="{557F4B3F-3926-4C1D-ABBF-B23809871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Line 70">
                <a:extLst>
                  <a:ext uri="{FF2B5EF4-FFF2-40B4-BE49-F238E27FC236}">
                    <a16:creationId xmlns:a16="http://schemas.microsoft.com/office/drawing/2014/main" id="{81E74331-4EEB-49F8-912F-1DF74636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88BEEF7-57D3-43D4-9EBA-6948ED40B433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0CD7B047-B489-4D5B-9C32-1BA66713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2B703141-C1B3-4AFF-991F-D77B298A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Line 70">
                <a:extLst>
                  <a:ext uri="{FF2B5EF4-FFF2-40B4-BE49-F238E27FC236}">
                    <a16:creationId xmlns:a16="http://schemas.microsoft.com/office/drawing/2014/main" id="{FEEBB32D-FA5C-432C-B55F-1F74A4D1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9" name="Slide Number Placeholder 49">
            <a:extLst>
              <a:ext uri="{FF2B5EF4-FFF2-40B4-BE49-F238E27FC236}">
                <a16:creationId xmlns:a16="http://schemas.microsoft.com/office/drawing/2014/main" id="{FAE9A1BE-DDB9-4362-A4F6-BE1A07DBF6F1}"/>
              </a:ext>
            </a:extLst>
          </p:cNvPr>
          <p:cNvSpPr txBox="1">
            <a:spLocks/>
          </p:cNvSpPr>
          <p:nvPr userDrawn="1"/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76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C50FC60-9736-40BD-8EF0-51BD04771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66813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7D564077-E600-44C8-B691-00C1C3ECC1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8885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5EF6670B-24A6-4EC1-AB19-83414A6BF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2249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CE770BA-A562-4780-AEC9-94BC0C7C53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4764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C627DB31-AE80-40F1-A5C7-E1FBE1521B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37688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A79604-04BA-44C3-8188-694F8E9C2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191159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325542BB-A1DE-421A-898F-007CCBCC10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66813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95E87339-255E-4557-9768-A292ED25D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6813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969EC781-370F-41FC-AD76-0728B465E5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28885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50C960BB-D9A3-417D-87D9-E93363FB5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28885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714B566C-453D-4E47-8BE0-2EF7145AD3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2249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8C9D423F-AE1B-476A-AC7E-F34CE6ABFA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2249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F25DCDC4-ECAE-47AB-8ED3-07D8D33BF1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64765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1A7D8398-681A-475F-9624-02EFB0099D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64765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9692C358-06E1-468E-90F8-9F5F391823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37688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67CC03-B865-47EB-83C3-CA5CDC584C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37688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0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4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9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2971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2971400" cy="363275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10300" y="1756025"/>
            <a:ext cx="2971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300" y="2450550"/>
            <a:ext cx="2971400" cy="363275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5563541-7DAA-4F84-BBAB-31C12F6AE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1200" y="1756025"/>
            <a:ext cx="2971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E3321C3-E759-4DD7-BFA1-2E724B8DDB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1200" y="2450550"/>
            <a:ext cx="2971400" cy="363275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496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910FDC-FCA3-4F39-AC3F-821172639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37" y="0"/>
            <a:ext cx="38671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1" y="536573"/>
            <a:ext cx="7424950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F0F278F-99B1-49C2-968B-C983DF8121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063" y="536575"/>
            <a:ext cx="261620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7" name="Picture Placeholder 10">
            <a:extLst>
              <a:ext uri="{FF2B5EF4-FFF2-40B4-BE49-F238E27FC236}">
                <a16:creationId xmlns:a16="http://schemas.microsoft.com/office/drawing/2014/main" id="{524BD50E-995A-4DB3-8E0A-E7F1FC6369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853" y="2557090"/>
            <a:ext cx="261620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8" name="Picture Placeholder 10">
            <a:extLst>
              <a:ext uri="{FF2B5EF4-FFF2-40B4-BE49-F238E27FC236}">
                <a16:creationId xmlns:a16="http://schemas.microsoft.com/office/drawing/2014/main" id="{ABAB6489-3F37-4A20-8777-093046E5C8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063" y="4576347"/>
            <a:ext cx="261620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523157-52E2-4F89-B3C9-EA9FE7914B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4100" y="2876550"/>
            <a:ext cx="6332538" cy="3219450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8000" y="6357167"/>
            <a:ext cx="1760150" cy="46166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6725" y="6357600"/>
            <a:ext cx="3347285" cy="460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417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67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07" y="536573"/>
            <a:ext cx="3856679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435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CA9855B-4072-4D45-821E-549FDF54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D707C0C-4086-4F35-A8FC-A45D727AA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id="{3D21528F-9013-4CD7-9F7C-D3F362488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id="{06A8F5A2-62EC-4CDC-945A-E6C50C86C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625C8AA-1597-4CED-8301-18D382EF0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id="{5DF95B35-23E9-4724-A4F8-8ED718B5DE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id="{26C6754B-5776-451D-95ED-62AA4D0BAE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id="{A345A289-8D6C-4886-B54C-3E0D26D176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id="{5690D981-545B-4A73-A22E-6E701024A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B89D53-605D-4497-A82E-C5CB7B9AB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200751B-2483-40F5-8C14-EF64034D4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id="{A9677C6B-C435-43E3-BF18-DC35709C97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id="{56E374F1-3376-4D82-B66C-A0588A30F0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id="{979B4E97-34CE-4034-8523-F1584A0344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id="{F4C4EFFF-E30B-4F0B-9ED4-FF63047DCBD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id="{173FDB7E-F5CA-497D-95CF-7A00D6789C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id="{42266BB1-5605-4F64-B071-80A97BAD9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id="{90D15A2A-0F2D-4AB8-8252-303BA5DB3B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id="{E676282C-5FCF-4E29-AE15-2545F1A685E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id="{AF7EC2A1-EAFC-4851-A4E3-47811C445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id="{6F9BD94B-F299-45D3-B66E-F20FBC9246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id="{50E616C9-EAB1-4990-B569-17C6CB0889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id="{2F983FB0-2CC2-4D5F-A331-4130F138E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id="{B1ABC269-0802-4C4A-9E57-6F876F122C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id="{233153AF-C5CF-40DD-9E5E-9B84272F46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95E220B7-17F2-4748-A337-3B8D5886038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id="{63DC02CB-E162-45FD-AF68-0A1DB537F40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id="{4D9CBADA-7016-4987-B723-F7AE8E2E57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id="{1DCEDCA0-F979-4B3C-A0CA-F98F2DEE89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id="{1B701ADB-B6EB-4BED-8D15-F358A67EC9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id="{239EB39D-EF7A-4284-83B8-904957045D8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id="{59413AC3-6F9D-431E-8136-F15C0FCA62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id="{987DF8D6-E53D-4C41-B339-1E5094638FA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6036562-1199-405F-B95A-C3A543B5DB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4C4997E-6944-4940-8B33-92DB90BCE3A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0A44DA53-5DA1-44E2-8EB4-F53CC84C9F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F072B3FF-FEA5-46BC-8627-9B46C5F3967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id="{FB18587D-1BDA-4D28-9B48-3C37C764B66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id="{8CFE033B-F34F-4836-B6F3-93E6C7D9C5C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7F79761-CFAA-4330-8067-31EC1DC3E1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8A0BC496-427B-4836-B989-97B0673D8F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0D554E1-33ED-415C-BF15-FC38D2E33C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1F1EE7D-C5FF-46EA-AB9C-94E1F2D9B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2AC2FE37-AED7-4C81-A52E-FD105C1BDA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id="{AB34FC05-3259-4BE2-8DA9-91435FAFCE7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id="{AC11598E-3FD2-47F3-8E57-D5D6130DBC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id="{37D098FA-73CF-44E6-B612-7DE664E5DE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6672930-1A30-4508-A9D2-FA4271C6B1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id="{174F3D5B-9943-4A8B-8699-ABB2B7991B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id="{6834DCA2-951C-4A9B-8490-5C7BD0FFB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id="{316B6CF4-BCF3-4765-B744-A1EB5A76D3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AD99054-FC47-4391-9369-B309A0AA2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1A1CDB94-FE6F-4AAC-94D9-DDCEC703B12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99B22DCB-54E6-4769-9DD7-3736B4041B2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67DA3C33-5733-4571-AD7C-F9D7447D184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DEACDE3F-3571-479B-8545-A0EB157DFB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0EBC688C-242B-4AF8-9A28-74C5D3A7DD7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id="{C4C8C45C-CEB8-4DEA-A7C9-8028747D4C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id="{7FC624AF-D992-41C1-A403-A0A4731BE06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63171A4-E846-4A64-8292-3ED3583B6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59C66F3-BAB8-46AB-849B-0BC14A74B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id="{68CD087B-52FF-4F11-A251-6F6A6B9093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id="{7FD7CD23-A1FC-41E8-A563-0B0A87A8FC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id="{A3A34481-695D-470B-9A01-A047EAA615B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id="{5B26EEFA-6CAA-4BF6-B4BD-7C083D59BF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id="{61976329-310A-4F70-B22C-F032D4BF7E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id="{0A0DA1ED-70C5-4D8F-B61F-F6E9E07D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id="{EDF58541-8ECC-487F-96C7-3267D0F9C8C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id="{D1DAAA62-5552-4436-97D9-353F629E8A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id="{EBA1BB6B-72EF-4525-89A1-FC5BE70D71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id="{D3BD4012-93F7-424A-9146-8E7E831D9E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id="{A2E36983-6A8E-4C78-AA27-363C0D676C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id="{AB2380FC-F201-44F0-A531-1402201E4E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id="{737C3A27-BD47-4E93-A1E3-33B902DD068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id="{C257BCC6-B88D-4C3B-BEFD-25D320F39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519964D-597A-4E0C-B66C-89D30B8582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id="{A31BADE6-3732-4787-8841-96E8F05C0A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id="{447ED593-61E3-4BD7-8984-7FE5621549D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id="{6AD98272-0FC0-49AC-9877-8D2BAA5148B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id="{D54770D9-48C7-4C76-9F40-65C9B9C05C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id="{4B9C1A3A-3DED-4CC1-820C-16B358DF9EC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id="{2404A56E-8A81-48CB-9AC4-2CB6EA55DD7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id="{6D6A743B-85A5-41A8-9664-D654620D25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23DAD9FD-AF99-4D89-9BC8-E6739BD17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7170781-0173-4FAB-8358-42C469FC51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03C55E22-B879-4AE0-BC46-BA8A4E950C5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AA07E073-1978-4DCC-9E5C-FF89EF524BF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id="{5691F80E-D2E0-4E78-AA76-8D827AE410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id="{E34C55D1-5C55-44D3-9C26-E1951DA3937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4C9CB0E6-07EF-4140-926D-D380C1A88E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63BBD78-504D-435B-8933-2C460DC38E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AD78D29-1FCF-4E88-A958-924F701D5E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551A3F-69EF-45CC-87F7-867808A3F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12724B09-E74E-49FA-BB5D-583BB89B798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id="{DA2788BF-64AD-4328-8CB9-8C2C98CF54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id="{D9591CB5-16C9-44FC-B125-529D33F91B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id="{4F82A945-38F0-45AF-A28A-C6A0E6A2E7F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0FA6744-F48F-4652-86E5-BA3ABEF32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id="{FAC3DEAD-5797-4CA1-A8F2-3F487AAC6B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id="{F9AF9D64-C9FB-4D32-993D-3423A2E55E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id="{9097AC72-422F-4CE0-A772-A63E2294AC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6B3F4D-48A0-4FC2-8720-2606D6AA0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67E4FA26-563D-4D19-BAEB-A370818E51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3B51AAC-6B1D-43D1-8885-402653BA90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CF4180FB-7FBD-421F-A284-4C2CC61B38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28E615C5-6A2E-4BF3-A3A8-9061C5B1B8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B15A4CEB-6B8D-48C3-8484-3EC282A34A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id="{38F7FD7D-E582-4214-B1B3-D289130553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id="{B74D1DAC-C0D4-447E-8665-EAFF34F4E3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F2D931-86F8-40B1-B2C0-BE477572E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1686" y="2876550"/>
            <a:ext cx="3059113" cy="2983947"/>
          </a:xfrm>
        </p:spPr>
        <p:txBody>
          <a:bodyPr/>
          <a:lstStyle>
            <a:lvl1pPr marL="0" indent="0" algn="ctr">
              <a:buNone/>
              <a:defRPr/>
            </a:lvl1pPr>
            <a:lvl2pPr marL="360000" indent="0">
              <a:buFont typeface="Arial" panose="020B0604020202020204" pitchFamily="34" charset="0"/>
              <a:buNone/>
              <a:defRPr/>
            </a:lvl2pPr>
            <a:lvl3pPr marL="720000" indent="0">
              <a:buNone/>
              <a:defRPr/>
            </a:lvl3pPr>
            <a:lvl4pPr marL="1080000" indent="0">
              <a:buFont typeface="Arial" panose="020B0604020202020204" pitchFamily="34" charset="0"/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887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97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3" r:id="rId3"/>
    <p:sldLayoutId id="2147483678" r:id="rId4"/>
    <p:sldLayoutId id="2147483660" r:id="rId5"/>
    <p:sldLayoutId id="2147483680" r:id="rId6"/>
    <p:sldLayoutId id="2147483679" r:id="rId7"/>
    <p:sldLayoutId id="2147483677" r:id="rId8"/>
    <p:sldLayoutId id="2147483662" r:id="rId9"/>
    <p:sldLayoutId id="2147483663" r:id="rId10"/>
    <p:sldLayoutId id="2147483671" r:id="rId11"/>
    <p:sldLayoutId id="2147483676" r:id="rId12"/>
    <p:sldLayoutId id="2147483674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37">
          <p15:clr>
            <a:srgbClr val="F26B43"/>
          </p15:clr>
        </p15:guide>
        <p15:guide id="3" pos="680">
          <p15:clr>
            <a:srgbClr val="F26B43"/>
          </p15:clr>
        </p15:guide>
        <p15:guide id="4" pos="7000">
          <p15:clr>
            <a:srgbClr val="F26B43"/>
          </p15:clr>
        </p15:guide>
        <p15:guide id="5" orient="horz" pos="679">
          <p15:clr>
            <a:srgbClr val="F26B43"/>
          </p15:clr>
        </p15:guide>
        <p15:guide id="6" orient="horz" pos="3640">
          <p15:clr>
            <a:srgbClr val="F26B43"/>
          </p15:clr>
        </p15:guide>
        <p15:guide id="7" pos="6644">
          <p15:clr>
            <a:srgbClr val="F26B43"/>
          </p15:clr>
        </p15:guide>
        <p15:guide id="8" pos="6289">
          <p15:clr>
            <a:srgbClr val="F26B43"/>
          </p15:clr>
        </p15:guide>
        <p15:guide id="9" pos="5945">
          <p15:clr>
            <a:srgbClr val="F26B43"/>
          </p15:clr>
        </p15:guide>
        <p15:guide id="10" pos="1391">
          <p15:clr>
            <a:srgbClr val="F26B43"/>
          </p15:clr>
        </p15:guide>
        <p15:guide id="11" pos="1032">
          <p15:clr>
            <a:srgbClr val="F26B43"/>
          </p15:clr>
        </p15:guide>
        <p15:guide id="12" pos="1732">
          <p15:clr>
            <a:srgbClr val="F26B43"/>
          </p15:clr>
        </p15:guide>
        <p15:guide id="13" pos="2084">
          <p15:clr>
            <a:srgbClr val="F26B43"/>
          </p15:clr>
        </p15:guide>
        <p15:guide id="14" pos="5596">
          <p15:clr>
            <a:srgbClr val="F26B43"/>
          </p15:clr>
        </p15:guide>
        <p15:guide id="15" pos="2436">
          <p15:clr>
            <a:srgbClr val="F26B43"/>
          </p15:clr>
        </p15:guide>
        <p15:guide id="16" pos="5244">
          <p15:clr>
            <a:srgbClr val="F26B43"/>
          </p15:clr>
        </p15:guide>
        <p15:guide id="17" pos="2792">
          <p15:clr>
            <a:srgbClr val="F26B43"/>
          </p15:clr>
        </p15:guide>
        <p15:guide id="18" pos="4892">
          <p15:clr>
            <a:srgbClr val="F26B43"/>
          </p15:clr>
        </p15:guide>
        <p15:guide id="19" pos="4543">
          <p15:clr>
            <a:srgbClr val="F26B43"/>
          </p15:clr>
        </p15:guide>
        <p15:guide id="20" pos="3488">
          <p15:clr>
            <a:srgbClr val="F26B43"/>
          </p15:clr>
        </p15:guide>
        <p15:guide id="21" pos="4192">
          <p15:clr>
            <a:srgbClr val="F26B43"/>
          </p15:clr>
        </p15:guide>
        <p15:guide id="23" pos="340">
          <p15:clr>
            <a:srgbClr val="A4A3A4"/>
          </p15:clr>
        </p15:guide>
        <p15:guide id="24" pos="7340">
          <p15:clr>
            <a:srgbClr val="A4A3A4"/>
          </p15:clr>
        </p15:guide>
        <p15:guide id="25" orient="horz" pos="1062">
          <p15:clr>
            <a:srgbClr val="5ACBF0"/>
          </p15:clr>
        </p15:guide>
        <p15:guide id="26" orient="horz" pos="3982">
          <p15:clr>
            <a:srgbClr val="A4A3A4"/>
          </p15:clr>
        </p15:guide>
        <p15:guide id="27" orient="horz" pos="338">
          <p15:clr>
            <a:srgbClr val="A4A3A4"/>
          </p15:clr>
        </p15:guide>
        <p15:guide id="28" orient="horz" pos="950">
          <p15:clr>
            <a:srgbClr val="5ACBF0"/>
          </p15:clr>
        </p15:guide>
        <p15:guide id="29" orient="horz" pos="249">
          <p15:clr>
            <a:srgbClr val="5ACBF0"/>
          </p15:clr>
        </p15:guide>
        <p15:guide id="30" orient="horz" pos="2160" userDrawn="1">
          <p15:clr>
            <a:srgbClr val="A4A3A4"/>
          </p15:clr>
        </p15:guide>
        <p15:guide id="31" pos="3840" userDrawn="1">
          <p15:clr>
            <a:srgbClr val="A4A3A4"/>
          </p15:clr>
        </p15:guide>
        <p15:guide id="32" pos="240" userDrawn="1">
          <p15:clr>
            <a:srgbClr val="547EBF"/>
          </p15:clr>
        </p15:guide>
        <p15:guide id="33" orient="horz" pos="240" userDrawn="1">
          <p15:clr>
            <a:srgbClr val="547EBF"/>
          </p15:clr>
        </p15:guide>
        <p15:guide id="34" pos="7440" userDrawn="1">
          <p15:clr>
            <a:srgbClr val="547EBF"/>
          </p15:clr>
        </p15:guide>
        <p15:guide id="35" orient="horz" pos="4080" userDrawn="1">
          <p15:clr>
            <a:srgbClr val="547EBF"/>
          </p15:clr>
        </p15:guide>
        <p15:guide id="36" pos="3960" userDrawn="1">
          <p15:clr>
            <a:srgbClr val="547EBF"/>
          </p15:clr>
        </p15:guide>
        <p15:guide id="37" pos="3720" userDrawn="1">
          <p15:clr>
            <a:srgbClr val="547EBF"/>
          </p15:clr>
        </p15:guide>
        <p15:guide id="38" pos="2112" userDrawn="1">
          <p15:clr>
            <a:srgbClr val="547EBF"/>
          </p15:clr>
        </p15:guide>
        <p15:guide id="39" pos="1848" userDrawn="1">
          <p15:clr>
            <a:srgbClr val="547EBF"/>
          </p15:clr>
        </p15:guide>
        <p15:guide id="40" pos="5568" userDrawn="1">
          <p15:clr>
            <a:srgbClr val="547EBF"/>
          </p15:clr>
        </p15:guide>
        <p15:guide id="41" pos="5832" userDrawn="1">
          <p15:clr>
            <a:srgbClr val="547EBF"/>
          </p15:clr>
        </p15:guide>
        <p15:guide id="42" pos="4968" userDrawn="1">
          <p15:clr>
            <a:srgbClr val="9FCC3B"/>
          </p15:clr>
        </p15:guide>
        <p15:guide id="43" pos="5208" userDrawn="1">
          <p15:clr>
            <a:srgbClr val="9FCC3B"/>
          </p15:clr>
        </p15:guide>
        <p15:guide id="44" pos="2712" userDrawn="1">
          <p15:clr>
            <a:srgbClr val="9FCC3B"/>
          </p15:clr>
        </p15:guide>
        <p15:guide id="45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172017"/>
            <a:ext cx="5253316" cy="3037284"/>
          </a:xfrm>
        </p:spPr>
        <p:txBody>
          <a:bodyPr>
            <a:normAutofit/>
          </a:bodyPr>
          <a:lstStyle/>
          <a:p>
            <a:r>
              <a:rPr lang="en-US" sz="6600" dirty="0"/>
              <a:t>Joseph A Type Of Christ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b="1" dirty="0">
                <a:solidFill>
                  <a:schemeClr val="tx1"/>
                </a:solidFill>
                <a:cs typeface="Calibri"/>
              </a:rPr>
              <a:t>Genesis 37:13-28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822360-EFA8-F197-4D76-505AA35B8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839" y="3270901"/>
            <a:ext cx="2462541" cy="3294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10E558-8D55-36A7-CDAC-BFC7D3A69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10" y="676632"/>
            <a:ext cx="2462541" cy="313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878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950" y="536573"/>
            <a:ext cx="9759635" cy="1283174"/>
          </a:xfrm>
        </p:spPr>
        <p:txBody>
          <a:bodyPr wrap="square" anchor="b">
            <a:noAutofit/>
          </a:bodyPr>
          <a:lstStyle/>
          <a:p>
            <a:r>
              <a:rPr lang="en-US" sz="4400" b="1" dirty="0"/>
              <a:t>SEVEN WAYS JOSEPH AND CHRIST ARE ALIKE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6950" y="1946495"/>
            <a:ext cx="9759635" cy="4374932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1.	Despised By His Brothers-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Genesis 37:4 “they hated him..”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John 1:11 “His own did not receive Him.”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Isaiah 53:3 “Despised and rejected by men”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Like Joseph, Jesus was DIFFERENT from them, and they could NOT STAND ANYONE who was not JUST LIKE THEM!</a:t>
            </a:r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950" y="536573"/>
            <a:ext cx="9759635" cy="1283174"/>
          </a:xfrm>
        </p:spPr>
        <p:txBody>
          <a:bodyPr wrap="square" anchor="b">
            <a:noAutofit/>
          </a:bodyPr>
          <a:lstStyle/>
          <a:p>
            <a:r>
              <a:rPr lang="en-US" sz="4400" b="1" dirty="0"/>
              <a:t>SEVEN WAYS JOSEPH AND CHRIST ARE ALIKE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6182" y="1819747"/>
            <a:ext cx="9759635" cy="45720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2.	Sold Him-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Genesis 37:27 “let us sell him…”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Matthew 26:14-16 “What are you willing to give me if I deliver Him to you?"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30 pieces of silver in payment for Christ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Every time we betray Christ for earthly achievement/ almighty dollar, we are no better than Judas!</a:t>
            </a:r>
          </a:p>
        </p:txBody>
      </p:sp>
    </p:spTree>
    <p:extLst>
      <p:ext uri="{BB962C8B-B14F-4D97-AF65-F5344CB8AC3E}">
        <p14:creationId xmlns:p14="http://schemas.microsoft.com/office/powerpoint/2010/main" val="2461592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950" y="536573"/>
            <a:ext cx="9759635" cy="1283174"/>
          </a:xfrm>
        </p:spPr>
        <p:txBody>
          <a:bodyPr wrap="square" anchor="b">
            <a:noAutofit/>
          </a:bodyPr>
          <a:lstStyle/>
          <a:p>
            <a:r>
              <a:rPr lang="en-US" sz="4400" b="1" dirty="0"/>
              <a:t>SEVEN WAYS JOSEPH AND CHRIST ARE ALIKE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6182" y="1819747"/>
            <a:ext cx="9759635" cy="45720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3.	Great Love Shown-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Genesis 42:24 “turned himself away from them and wept…”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John 15:13 “Greater love has no one than this, to lay down one’s life for his friends”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Romans 5:6-9 “due time Christ died for the ungodly”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He DIED that WE might be SAVED!</a:t>
            </a:r>
          </a:p>
        </p:txBody>
      </p:sp>
    </p:spTree>
    <p:extLst>
      <p:ext uri="{BB962C8B-B14F-4D97-AF65-F5344CB8AC3E}">
        <p14:creationId xmlns:p14="http://schemas.microsoft.com/office/powerpoint/2010/main" val="25490729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950" y="536573"/>
            <a:ext cx="9759635" cy="1283174"/>
          </a:xfrm>
        </p:spPr>
        <p:txBody>
          <a:bodyPr wrap="square" anchor="b">
            <a:noAutofit/>
          </a:bodyPr>
          <a:lstStyle/>
          <a:p>
            <a:r>
              <a:rPr lang="en-US" sz="4400" b="1" dirty="0"/>
              <a:t>SEVEN WAYS JOSEPH AND CHRIST ARE ALIKE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6182" y="1819747"/>
            <a:ext cx="9759635" cy="45720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4.	Preserving Life-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Genesis 45:5-7 “God sent me before you to preserve life…”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Matthew 1:21 “save His people from their sins..”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John 6:67,68 “You have the words of eternal life…” 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EVEN for those who WANTED HIM DEAD!</a:t>
            </a:r>
          </a:p>
        </p:txBody>
      </p:sp>
    </p:spTree>
    <p:extLst>
      <p:ext uri="{BB962C8B-B14F-4D97-AF65-F5344CB8AC3E}">
        <p14:creationId xmlns:p14="http://schemas.microsoft.com/office/powerpoint/2010/main" val="3041993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950" y="536573"/>
            <a:ext cx="9759635" cy="1283174"/>
          </a:xfrm>
        </p:spPr>
        <p:txBody>
          <a:bodyPr wrap="square" anchor="b">
            <a:noAutofit/>
          </a:bodyPr>
          <a:lstStyle/>
          <a:p>
            <a:r>
              <a:rPr lang="en-US" sz="4400" b="1" dirty="0"/>
              <a:t>SEVEN WAYS JOSEPH AND CHRIST ARE ALIKE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6182" y="1819747"/>
            <a:ext cx="9759635" cy="45720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5.	Found Alive-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Genesis 45:3 “I am Joseph; does my father still live?…”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Luke 24:46 “rise from the dead the third day”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Mark 16:6 “HE IS RISEN!”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The Empty Tomb was the Best Evidence of His Resurrection!</a:t>
            </a:r>
          </a:p>
        </p:txBody>
      </p:sp>
    </p:spTree>
    <p:extLst>
      <p:ext uri="{BB962C8B-B14F-4D97-AF65-F5344CB8AC3E}">
        <p14:creationId xmlns:p14="http://schemas.microsoft.com/office/powerpoint/2010/main" val="26295712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950" y="536573"/>
            <a:ext cx="9759635" cy="1283174"/>
          </a:xfrm>
        </p:spPr>
        <p:txBody>
          <a:bodyPr wrap="square" anchor="b">
            <a:noAutofit/>
          </a:bodyPr>
          <a:lstStyle/>
          <a:p>
            <a:r>
              <a:rPr lang="en-US" sz="4400" b="1" dirty="0"/>
              <a:t>SEVEN WAYS JOSEPH AND CHRIST ARE ALIKE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6182" y="1819747"/>
            <a:ext cx="9759635" cy="45720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7.	Pardoned His Brethren-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Genesis 45:15 “by a great deliverance…”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Acts 2:38 “for the remission of sins…”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Acts 22:16 “Arise and be baptized, and wash away your sins…”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Mark 16:16 “He who believes and is  baptized will be saved…”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Revelation 2:10 “Be faithful unto death….”</a:t>
            </a:r>
          </a:p>
        </p:txBody>
      </p:sp>
    </p:spTree>
    <p:extLst>
      <p:ext uri="{BB962C8B-B14F-4D97-AF65-F5344CB8AC3E}">
        <p14:creationId xmlns:p14="http://schemas.microsoft.com/office/powerpoint/2010/main" val="22302745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570368"/>
            <a:ext cx="5253316" cy="5994901"/>
          </a:xfrm>
        </p:spPr>
        <p:txBody>
          <a:bodyPr>
            <a:noAutofit/>
          </a:bodyPr>
          <a:lstStyle/>
          <a:p>
            <a:r>
              <a:rPr lang="en-US" sz="7800" dirty="0"/>
              <a:t>How Do You Measure Up To Our Royal Brother?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822360-EFA8-F197-4D76-505AA35B8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839" y="3270901"/>
            <a:ext cx="2462541" cy="3294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10E558-8D55-36A7-CDAC-BFC7D3A69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10" y="676632"/>
            <a:ext cx="2462541" cy="313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95442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CF82A0-F4E3-45B7-AF6D-1D89198889C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D1309999-888E-44BA-A188-888AF21B1F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79673F-CE33-48F3-A011-3563BBD946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Frosted design</Template>
  <TotalTime>139</TotalTime>
  <Words>378</Words>
  <Application>Microsoft Office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Next LT Pro</vt:lpstr>
      <vt:lpstr>Calibri</vt:lpstr>
      <vt:lpstr>Goudy Old Style</vt:lpstr>
      <vt:lpstr>Wingdings</vt:lpstr>
      <vt:lpstr>FrostyVTI</vt:lpstr>
      <vt:lpstr>PowerPoint Presentation</vt:lpstr>
      <vt:lpstr>Joseph A Type Of Christ</vt:lpstr>
      <vt:lpstr>SEVEN WAYS JOSEPH AND CHRIST ARE ALIKE</vt:lpstr>
      <vt:lpstr>SEVEN WAYS JOSEPH AND CHRIST ARE ALIKE</vt:lpstr>
      <vt:lpstr>SEVEN WAYS JOSEPH AND CHRIST ARE ALIKE</vt:lpstr>
      <vt:lpstr>SEVEN WAYS JOSEPH AND CHRIST ARE ALIKE</vt:lpstr>
      <vt:lpstr>SEVEN WAYS JOSEPH AND CHRIST ARE ALIKE</vt:lpstr>
      <vt:lpstr>SEVEN WAYS JOSEPH AND CHRIST ARE ALIKE</vt:lpstr>
      <vt:lpstr>How Do You Measure Up To Our Royal Brother?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13</cp:revision>
  <dcterms:created xsi:type="dcterms:W3CDTF">2023-01-14T20:14:57Z</dcterms:created>
  <dcterms:modified xsi:type="dcterms:W3CDTF">2023-01-14T22:34:45Z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